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D8BC976-D982-49D1-A402-044CF6912767}" type="datetimeFigureOut">
              <a:rPr lang="hr-HR" smtClean="0"/>
              <a:t>22.4.2013.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C3897FB-9DEC-4864-A33A-582F3CAA8631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C976-D982-49D1-A402-044CF6912767}" type="datetimeFigureOut">
              <a:rPr lang="hr-HR" smtClean="0"/>
              <a:t>22.4.2013.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97FB-9DEC-4864-A33A-582F3CAA863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C976-D982-49D1-A402-044CF6912767}" type="datetimeFigureOut">
              <a:rPr lang="hr-HR" smtClean="0"/>
              <a:t>22.4.2013.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97FB-9DEC-4864-A33A-582F3CAA863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C976-D982-49D1-A402-044CF6912767}" type="datetimeFigureOut">
              <a:rPr lang="hr-HR" smtClean="0"/>
              <a:t>22.4.2013.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97FB-9DEC-4864-A33A-582F3CAA863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C976-D982-49D1-A402-044CF6912767}" type="datetimeFigureOut">
              <a:rPr lang="hr-HR" smtClean="0"/>
              <a:t>22.4.2013.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97FB-9DEC-4864-A33A-582F3CAA863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C976-D982-49D1-A402-044CF6912767}" type="datetimeFigureOut">
              <a:rPr lang="hr-HR" smtClean="0"/>
              <a:t>22.4.2013.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97FB-9DEC-4864-A33A-582F3CAA863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C976-D982-49D1-A402-044CF6912767}" type="datetimeFigureOut">
              <a:rPr lang="hr-HR" smtClean="0"/>
              <a:t>22.4.2013.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97FB-9DEC-4864-A33A-582F3CAA863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C976-D982-49D1-A402-044CF6912767}" type="datetimeFigureOut">
              <a:rPr lang="hr-HR" smtClean="0"/>
              <a:t>22.4.2013.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97FB-9DEC-4864-A33A-582F3CAA863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C976-D982-49D1-A402-044CF6912767}" type="datetimeFigureOut">
              <a:rPr lang="hr-HR" smtClean="0"/>
              <a:t>22.4.2013.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97FB-9DEC-4864-A33A-582F3CAA863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C976-D982-49D1-A402-044CF6912767}" type="datetimeFigureOut">
              <a:rPr lang="hr-HR" smtClean="0"/>
              <a:t>22.4.2013.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97FB-9DEC-4864-A33A-582F3CAA8631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C976-D982-49D1-A402-044CF6912767}" type="datetimeFigureOut">
              <a:rPr lang="hr-HR" smtClean="0"/>
              <a:t>22.4.2013.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897FB-9DEC-4864-A33A-582F3CAA863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D8BC976-D982-49D1-A402-044CF6912767}" type="datetimeFigureOut">
              <a:rPr lang="hr-HR" smtClean="0"/>
              <a:t>22.4.2013.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C3897FB-9DEC-4864-A33A-582F3CAA863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hr.wikipedia.org/wiki/1970.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352928" cy="3270523"/>
          </a:xfrm>
          <a:prstGeom prst="rect">
            <a:avLst/>
          </a:prstGeom>
        </p:spPr>
      </p:pic>
      <p:pic>
        <p:nvPicPr>
          <p:cNvPr id="2050" name="Picture 2" descr="C:\Users\Korisnik\Pictures\nuklearna energija\FlowerNuk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3" y="2996952"/>
            <a:ext cx="381000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607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792088"/>
          </a:xfrm>
        </p:spPr>
        <p:txBody>
          <a:bodyPr/>
          <a:lstStyle/>
          <a:p>
            <a:r>
              <a:rPr lang="hr-H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Nuklearna elektrana Krško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1628801"/>
            <a:ext cx="6777317" cy="1224135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</a:rPr>
              <a:t>Hrvatska i Slovenija </a:t>
            </a:r>
            <a:r>
              <a:rPr lang="hr-H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hlinkClick r:id="rId2" tooltip="1970."/>
              </a:rPr>
              <a:t>1970.</a:t>
            </a:r>
            <a:r>
              <a:rPr lang="hr-HR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</a:rPr>
              <a:t> sklopile su sporazum o izgradnji nuklearne elektrane kod mjesta Krško u </a:t>
            </a:r>
            <a:r>
              <a:rPr lang="hr-HR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</a:rPr>
              <a:t>Sloveniji.Početak</a:t>
            </a:r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</a:rPr>
              <a:t> rada – 1.1.1983.g.</a:t>
            </a:r>
            <a:endParaRPr lang="hr-H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122" name="Picture 2" descr="C:\Users\Korisnik\Pictures\nuklearna energija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56992"/>
            <a:ext cx="5830218" cy="291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2970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1331640" y="2564904"/>
            <a:ext cx="64807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By</a:t>
            </a:r>
            <a:r>
              <a:rPr lang="hr-HR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 </a:t>
            </a:r>
            <a:r>
              <a:rPr lang="hr-HR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david</a:t>
            </a:r>
            <a:r>
              <a:rPr lang="hr-HR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z.</a:t>
            </a:r>
            <a:endParaRPr lang="hr-H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516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87624" y="908720"/>
            <a:ext cx="7024744" cy="1143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hr-HR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Neobnovljivi izvori energije</a:t>
            </a:r>
            <a:r>
              <a:rPr lang="hr-H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/>
            </a:r>
            <a:br>
              <a:rPr lang="hr-H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320480"/>
          </a:xfrm>
        </p:spPr>
        <p:txBody>
          <a:bodyPr>
            <a:normAutofit fontScale="92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Izvori energije koji se </a:t>
            </a:r>
            <a:r>
              <a:rPr lang="hr-H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 mogu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regenerirati ni ponovo proizvesti</a:t>
            </a:r>
            <a:endParaRPr lang="hr-HR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 su: ugljen,nafta,prirodni plin i </a:t>
            </a:r>
            <a:r>
              <a:rPr lang="hr-H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Nuklearna  energija</a:t>
            </a:r>
          </a:p>
          <a:p>
            <a:endParaRPr lang="hr-H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hr-H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Nuklearna energija </a:t>
            </a:r>
            <a:r>
              <a:rPr lang="hr-H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nastaje u nuklearnim elektranama – vrsta termo elektrane koja kao izvor energije koristi</a:t>
            </a:r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hr-H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toplinu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dobivenu iz nuklearnog goriva (u barem jednom) nuklearnom reaktoru</a:t>
            </a:r>
          </a:p>
          <a:p>
            <a:r>
              <a:rPr lang="hr-HR" b="1" spc="5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Dobivena se toplina koristi za proizvodnju pare koja pokreće parnu turbinu spojenu na električni reaktor</a:t>
            </a:r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marL="68580" indent="0">
              <a:buNone/>
            </a:pPr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hr-H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2951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792088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1">
                      <a:lumMod val="60000"/>
                      <a:lumOff val="40000"/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Nuklearna elektrana</a:t>
            </a:r>
            <a:endParaRPr lang="hr-HR" dirty="0">
              <a:effectLst>
                <a:glow rad="101600">
                  <a:schemeClr val="accent1">
                    <a:lumMod val="60000"/>
                    <a:lumOff val="40000"/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556792"/>
            <a:ext cx="6048672" cy="4320480"/>
          </a:xfrm>
        </p:spPr>
      </p:pic>
    </p:spTree>
    <p:extLst>
      <p:ext uri="{BB962C8B-B14F-4D97-AF65-F5344CB8AC3E}">
        <p14:creationId xmlns:p14="http://schemas.microsoft.com/office/powerpoint/2010/main" val="1841227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72008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hr-H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1">
                      <a:lumMod val="60000"/>
                      <a:lumOff val="40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Nuklearni reaktor</a:t>
            </a:r>
            <a:endParaRPr lang="hr-HR" dirty="0">
              <a:effectLst>
                <a:glow rad="228600">
                  <a:schemeClr val="accent1">
                    <a:lumMod val="60000"/>
                    <a:lumOff val="40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043608" y="4437112"/>
            <a:ext cx="6777317" cy="1492753"/>
          </a:xfrm>
        </p:spPr>
        <p:txBody>
          <a:bodyPr>
            <a:normAutofit lnSpcReduction="1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hr-H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/>
              </a:rPr>
              <a:t>Slikovni prikaz prijenosa energije u reaktoru s vodom pod pritiskom. Primarni </a:t>
            </a:r>
            <a:r>
              <a:rPr lang="hr-HR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/>
              </a:rPr>
              <a:t>rashadni</a:t>
            </a:r>
            <a:r>
              <a:rPr lang="hr-HR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rial"/>
              </a:rPr>
              <a:t> krug označen je narančastom, a sekundarni rashladni krug plavom bojom.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098" name="Picture 2" descr="C:\Users\Korisnik\Pictures\nuklearna energija\PressurizedWaterReacto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746" y="1479744"/>
            <a:ext cx="5359550" cy="277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932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Mjesečno se u svakom nuklearnom reaktoru proizvede 20 – 30 tona otpada visoke razine</a:t>
            </a:r>
          </a:p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Većina nuklearnih elektrana ispušta plinove i otpadne vode</a:t>
            </a:r>
          </a:p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Prosječna nuklearna elektrana troši oko 150 milijuna litara vode na dan</a:t>
            </a:r>
          </a:p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Neka istraživanja su pokazala povećan rizik od zaraznih bolesti i raka među ljudima koji žive u blizini nuklearnih elektrana</a:t>
            </a:r>
          </a:p>
          <a:p>
            <a:endParaRPr lang="hr-HR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47518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648072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hr-HR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hr-HR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hr-HR" b="1" cap="all" dirty="0" smtClean="0">
                <a:ln/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Nuklearni otpad , vode</a:t>
            </a:r>
            <a:endParaRPr lang="hr-HR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Rezervirano mjesto sadržaja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6792"/>
            <a:ext cx="2448272" cy="2621191"/>
          </a:xfrm>
        </p:spPr>
      </p:pic>
      <p:pic>
        <p:nvPicPr>
          <p:cNvPr id="9" name="Rezervirano mjesto sadržaja 8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916832"/>
            <a:ext cx="3657846" cy="3528392"/>
          </a:xfrm>
        </p:spPr>
      </p:pic>
      <p:pic>
        <p:nvPicPr>
          <p:cNvPr id="1026" name="Picture 2" descr="C:\Users\Korisnik\Pictures\nuklearna energija\y1687433019290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437112"/>
            <a:ext cx="3096344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60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44016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hr-HR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Iskorištavanje nuklearne energije po državama</a:t>
            </a:r>
            <a:endParaRPr lang="hr-HR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2780928"/>
            <a:ext cx="6777317" cy="3312368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Najveći udio svoje električne energije u nuklearnim elektranama je Francuska       -75% ,zatim </a:t>
            </a:r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itva 73% ,Belgija 58%</a:t>
            </a:r>
          </a:p>
          <a:p>
            <a:pPr marL="68580" indent="0">
              <a:buNone/>
            </a:pPr>
            <a:endParaRPr lang="hr-HR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455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 prst="relaxedInset"/>
              <a:contourClr>
                <a:schemeClr val="bg2"/>
              </a:contourClr>
            </a:sp3d>
          </a:bodyPr>
          <a:lstStyle/>
          <a:p>
            <a:r>
              <a:rPr lang="hr-HR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Utjecaj nuklearne energije na okoliš</a:t>
            </a:r>
            <a:endParaRPr lang="hr-HR" b="1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Nuklearna energija ima najmanje 4 vrste zagađenja okoliša:</a:t>
            </a:r>
          </a:p>
          <a:p>
            <a:pPr marL="68580" indent="0">
              <a:buNone/>
            </a:pPr>
            <a:r>
              <a:rPr lang="hr-H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* Stvaranje radioaktivnog otpada </a:t>
            </a:r>
            <a:r>
              <a:rPr lang="hr-HR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otpada</a:t>
            </a:r>
            <a:r>
              <a:rPr lang="hr-H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u nuklearnim elektranama</a:t>
            </a:r>
          </a:p>
          <a:p>
            <a:pPr marL="68580" indent="0">
              <a:buNone/>
            </a:pPr>
            <a:r>
              <a:rPr lang="hr-HR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</a:t>
            </a:r>
            <a:r>
              <a:rPr lang="hr-H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* Velika količina jalovine u rudnicima – (vrsta niskoradioaktivnog otpada)</a:t>
            </a:r>
          </a:p>
          <a:p>
            <a:pPr marL="68580" indent="0">
              <a:buNone/>
            </a:pPr>
            <a:r>
              <a:rPr lang="hr-H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* Oslobađanje malih količina radioaktivnih izotopa tijekom rada</a:t>
            </a:r>
            <a:endParaRPr lang="hr-HR" dirty="0" smtClean="0"/>
          </a:p>
          <a:p>
            <a:pPr marL="68580" indent="0">
              <a:buNone/>
            </a:pPr>
            <a:r>
              <a:rPr lang="hr-H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 *  zagađenje u slučaju nuklearne katastrofe</a:t>
            </a:r>
          </a:p>
        </p:txBody>
      </p:sp>
    </p:spTree>
    <p:extLst>
      <p:ext uri="{BB962C8B-B14F-4D97-AF65-F5344CB8AC3E}">
        <p14:creationId xmlns:p14="http://schemas.microsoft.com/office/powerpoint/2010/main" val="32301859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Nuklearne katastrofe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041721" y="1196753"/>
            <a:ext cx="3419856" cy="2088231"/>
          </a:xfrm>
        </p:spPr>
        <p:txBody>
          <a:bodyPr>
            <a:normAutofit fontScale="85000" lnSpcReduction="20000"/>
          </a:bodyPr>
          <a:lstStyle/>
          <a:p>
            <a:r>
              <a:rPr lang="hr-HR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1986.g. Černobilska katastrofa u Ukrajini je bila najveća nuklearna katastrofa koja je odnijela 4056 </a:t>
            </a:r>
            <a:r>
              <a:rPr lang="hr-HR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života.Radioaktivna</a:t>
            </a:r>
            <a:r>
              <a:rPr lang="hr-HR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prašina proširila se Evropom.</a:t>
            </a:r>
            <a:endParaRPr lang="hr-HR" dirty="0"/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152" y="1196753"/>
            <a:ext cx="3419856" cy="1080119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2011.g. u Japanu je najveća katastrofa nakon Černobila.</a:t>
            </a:r>
            <a:endParaRPr lang="hr-HR" dirty="0"/>
          </a:p>
        </p:txBody>
      </p:sp>
      <p:pic>
        <p:nvPicPr>
          <p:cNvPr id="3074" name="Picture 2" descr="C:\Users\Korisnik\Pictures\nuklearna energija\ox2812646330529545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84984"/>
            <a:ext cx="3744416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orisnik\Pictures\nuklearna energija\news_2011_march_Fukushima_plant_smoke_44649117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92896"/>
            <a:ext cx="3982112" cy="2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396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145</TotalTime>
  <Words>268</Words>
  <Application>Microsoft Office PowerPoint</Application>
  <PresentationFormat>Prikaz na zaslonu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Austin</vt:lpstr>
      <vt:lpstr>PowerPointova prezentacija</vt:lpstr>
      <vt:lpstr>Neobnovljivi izvori energije </vt:lpstr>
      <vt:lpstr>Nuklearna elektrana</vt:lpstr>
      <vt:lpstr>Nuklearni reaktor</vt:lpstr>
      <vt:lpstr>PowerPointova prezentacija</vt:lpstr>
      <vt:lpstr> Nuklearni otpad , vode</vt:lpstr>
      <vt:lpstr>Iskorištavanje nuklearne energije po državama</vt:lpstr>
      <vt:lpstr>Utjecaj nuklearne energije na okoliš</vt:lpstr>
      <vt:lpstr>Nuklearne katastrofe</vt:lpstr>
      <vt:lpstr>Nuklearna elektrana Krško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Patricia</dc:creator>
  <cp:lastModifiedBy>Patricia</cp:lastModifiedBy>
  <cp:revision>14</cp:revision>
  <dcterms:created xsi:type="dcterms:W3CDTF">2013-04-22T09:41:57Z</dcterms:created>
  <dcterms:modified xsi:type="dcterms:W3CDTF">2013-04-22T12:07:31Z</dcterms:modified>
</cp:coreProperties>
</file>